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6" r:id="rId3"/>
    <p:sldId id="258" r:id="rId4"/>
    <p:sldId id="260" r:id="rId5"/>
    <p:sldId id="265" r:id="rId6"/>
    <p:sldId id="264" r:id="rId7"/>
    <p:sldId id="266" r:id="rId8"/>
    <p:sldId id="262" r:id="rId9"/>
    <p:sldId id="259" r:id="rId10"/>
    <p:sldId id="261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47387C-2B52-4E12-A48B-CE085BBA9478}" type="datetimeFigureOut">
              <a:rPr lang="en-US" smtClean="0"/>
              <a:t>03/01/2016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32EC4F-EE21-498B-8AFF-26BD1AECD60D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xyevxqAQBJ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this Primary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1)  What is Kennedy trying to say in this quote?</a:t>
            </a:r>
          </a:p>
          <a:p>
            <a:r>
              <a:rPr lang="en-US" dirty="0" smtClean="0"/>
              <a:t>2)  Should we still have this mentality today?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3200" dirty="0" smtClean="0"/>
              <a:t>“And so, my fellow Americans: ask not what your country can do for you — ask what you can do for your country. My fellow citizens of the world: ask not what America will do for you, but what together we can do for the freedom of man.” – </a:t>
            </a:r>
          </a:p>
          <a:p>
            <a:pPr algn="r">
              <a:buNone/>
            </a:pPr>
            <a:r>
              <a:rPr lang="en-US" sz="3200" dirty="0" smtClean="0"/>
              <a:t>John F. Kennedy inaugural address 1961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Cartoon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3429000" cy="49377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1) What objects/people do you see in this picture?</a:t>
            </a:r>
          </a:p>
          <a:p>
            <a:endParaRPr lang="en-US" dirty="0" smtClean="0"/>
          </a:p>
          <a:p>
            <a:r>
              <a:rPr lang="en-US" dirty="0" smtClean="0"/>
              <a:t>2)  What is this image portraying?</a:t>
            </a:r>
          </a:p>
          <a:p>
            <a:endParaRPr lang="en-US" dirty="0" smtClean="0"/>
          </a:p>
          <a:p>
            <a:r>
              <a:rPr lang="en-US" dirty="0" smtClean="0"/>
              <a:t>3)  What does the image mean?</a:t>
            </a:r>
            <a:endParaRPr lang="en-US" dirty="0"/>
          </a:p>
        </p:txBody>
      </p:sp>
      <p:pic>
        <p:nvPicPr>
          <p:cNvPr id="92162" name="Picture 2" descr="http://www.thebluegrassspecial.com/archive/2010/november10/imagesnov10/kennedy-khrushchev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143000"/>
            <a:ext cx="4267200" cy="5473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your books starting on page 369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r>
              <a:rPr lang="en-US" dirty="0" smtClean="0"/>
              <a:t>1)  Read the following sections on Kennedy’s Presidency</a:t>
            </a:r>
          </a:p>
          <a:p>
            <a:pPr lvl="2">
              <a:buFontTx/>
              <a:buChar char="-"/>
            </a:pPr>
            <a:r>
              <a:rPr lang="en-US" dirty="0" smtClean="0"/>
              <a:t>The Bay of Pigs</a:t>
            </a:r>
          </a:p>
          <a:p>
            <a:pPr lvl="2">
              <a:buFontTx/>
              <a:buChar char="-"/>
            </a:pPr>
            <a:r>
              <a:rPr lang="en-US" dirty="0" smtClean="0"/>
              <a:t>The Berlin Wall Goes Up</a:t>
            </a:r>
          </a:p>
          <a:p>
            <a:pPr lvl="2">
              <a:buFontTx/>
              <a:buChar char="-"/>
            </a:pPr>
            <a:r>
              <a:rPr lang="en-US" dirty="0" smtClean="0"/>
              <a:t>The Cuban Missile Crisis</a:t>
            </a:r>
          </a:p>
          <a:p>
            <a:pPr lvl="2">
              <a:buFontTx/>
              <a:buChar char="-"/>
            </a:pPr>
            <a:r>
              <a:rPr lang="en-US" dirty="0" smtClean="0"/>
              <a:t>Death of a President</a:t>
            </a:r>
          </a:p>
          <a:p>
            <a:pPr marL="594360" lvl="2" indent="0">
              <a:buNone/>
            </a:pPr>
            <a:endParaRPr lang="en-US" dirty="0" smtClean="0"/>
          </a:p>
          <a:p>
            <a:pPr marL="594360" lvl="2" indent="0">
              <a:buNone/>
            </a:pPr>
            <a:r>
              <a:rPr lang="en-US" dirty="0" smtClean="0"/>
              <a:t>As you read create table </a:t>
            </a:r>
            <a:r>
              <a:rPr lang="en-US" u="sng" dirty="0" smtClean="0"/>
              <a:t>for each section</a:t>
            </a:r>
            <a:r>
              <a:rPr lang="en-US" dirty="0" smtClean="0"/>
              <a:t> that highlights the key events of that section in your notebook.</a:t>
            </a:r>
          </a:p>
          <a:p>
            <a:pPr marL="594360" lvl="2" indent="0">
              <a:buNone/>
            </a:pPr>
            <a:endParaRPr lang="en-US" dirty="0"/>
          </a:p>
          <a:p>
            <a:pPr marL="594360" lvl="2" indent="0">
              <a:buNone/>
            </a:pPr>
            <a:r>
              <a:rPr lang="en-US" dirty="0" smtClean="0"/>
              <a:t>Title			Fact 1	    Fact 2 	Fact 3,4,5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594360" lvl="2" indent="0">
              <a:buNone/>
            </a:pPr>
            <a:endParaRPr lang="en-US" dirty="0"/>
          </a:p>
          <a:p>
            <a:pPr marL="594360" lvl="2" indent="0">
              <a:buNone/>
            </a:pPr>
            <a:r>
              <a:rPr lang="en-US" dirty="0"/>
              <a:t>The Bay of Pigs</a:t>
            </a:r>
          </a:p>
          <a:p>
            <a:pPr marL="594360" lvl="2" indent="0">
              <a:buNone/>
            </a:pPr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51816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29000" y="44196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29200" y="44196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477000" y="44196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Presidency of Kennedy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UniT</a:t>
            </a:r>
            <a:r>
              <a:rPr lang="en-US" sz="2800" dirty="0" smtClean="0"/>
              <a:t> 10 Day 1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Kennedy and the Cold War</a:t>
            </a:r>
          </a:p>
          <a:p>
            <a:endParaRPr lang="en-US" dirty="0" smtClean="0"/>
          </a:p>
          <a:p>
            <a:r>
              <a:rPr lang="en-US" dirty="0" smtClean="0"/>
              <a:t>Space race</a:t>
            </a:r>
          </a:p>
          <a:p>
            <a:endParaRPr lang="en-US" dirty="0" smtClean="0"/>
          </a:p>
          <a:p>
            <a:r>
              <a:rPr lang="en-US" dirty="0" smtClean="0"/>
              <a:t>Bay of Pigs</a:t>
            </a:r>
          </a:p>
          <a:p>
            <a:endParaRPr lang="en-US" dirty="0" smtClean="0"/>
          </a:p>
          <a:p>
            <a:r>
              <a:rPr lang="en-US" dirty="0" smtClean="0"/>
              <a:t>Berlin Wall</a:t>
            </a:r>
          </a:p>
          <a:p>
            <a:endParaRPr lang="en-US" dirty="0" smtClean="0"/>
          </a:p>
          <a:p>
            <a:r>
              <a:rPr lang="en-US" dirty="0" smtClean="0"/>
              <a:t>Cuban Missile Crisis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Introducing John F. Kennedy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041648" cy="4937760"/>
          </a:xfrm>
        </p:spPr>
        <p:txBody>
          <a:bodyPr/>
          <a:lstStyle/>
          <a:p>
            <a:r>
              <a:rPr lang="en-US" dirty="0" smtClean="0"/>
              <a:t>Elected in 1960 – young, inspired</a:t>
            </a:r>
          </a:p>
          <a:p>
            <a:endParaRPr lang="en-US" dirty="0"/>
          </a:p>
          <a:p>
            <a:r>
              <a:rPr lang="en-US" dirty="0" smtClean="0"/>
              <a:t>Defeated Richard Nixon – </a:t>
            </a:r>
            <a:r>
              <a:rPr lang="en-US" dirty="0" smtClean="0">
                <a:hlinkClick r:id="rId2"/>
              </a:rPr>
              <a:t>first televised debate in history.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Kennedy was a mix of success and failure – he made Dems &amp; Reps happy and mad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7410" name="Picture 2" descr="http://airows.com/wp-content/uploads/2013/01/jfk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95400"/>
            <a:ext cx="4038809" cy="5194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Kennedy and the Cold War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Cold war was key issue for Kennedy</a:t>
            </a:r>
          </a:p>
          <a:p>
            <a:endParaRPr lang="en-US" dirty="0"/>
          </a:p>
          <a:p>
            <a:r>
              <a:rPr lang="en-US" dirty="0" smtClean="0"/>
              <a:t>Felt too much reliance on nuclear weapons for defense – build up conventional weapons</a:t>
            </a:r>
          </a:p>
          <a:p>
            <a:endParaRPr lang="en-US" dirty="0"/>
          </a:p>
          <a:p>
            <a:r>
              <a:rPr lang="en-US" dirty="0" smtClean="0"/>
              <a:t>Increased aid to countries resisting Communism</a:t>
            </a:r>
          </a:p>
          <a:p>
            <a:endParaRPr lang="en-US" dirty="0"/>
          </a:p>
          <a:p>
            <a:r>
              <a:rPr lang="en-US" dirty="0" smtClean="0"/>
              <a:t>Peace Corps for humanitarian services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854" y="1766455"/>
            <a:ext cx="4566292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37407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Kennedy scared Russian space success (Sputnik) made America look weak</a:t>
            </a:r>
          </a:p>
          <a:p>
            <a:endParaRPr lang="en-US" dirty="0"/>
          </a:p>
          <a:p>
            <a:r>
              <a:rPr lang="en-US" dirty="0" smtClean="0"/>
              <a:t>Suggests we land a man on the moon</a:t>
            </a:r>
          </a:p>
          <a:p>
            <a:endParaRPr lang="en-US" dirty="0"/>
          </a:p>
          <a:p>
            <a:r>
              <a:rPr lang="en-US" dirty="0" smtClean="0"/>
              <a:t>1969 Neil Armstrong / Buzz </a:t>
            </a:r>
            <a:r>
              <a:rPr lang="en-US" dirty="0" err="1" smtClean="0"/>
              <a:t>Aldrin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“The Eagle has landed” </a:t>
            </a:r>
          </a:p>
          <a:p>
            <a:r>
              <a:rPr lang="en-US" dirty="0" smtClean="0"/>
              <a:t>“One small step for man, one giant lead for mankind”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74" y="762001"/>
            <a:ext cx="3292983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16" y="4419600"/>
            <a:ext cx="4229100" cy="232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Political cartoons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following 3 cartoons are not going to make much sense.</a:t>
            </a:r>
          </a:p>
          <a:p>
            <a:endParaRPr lang="en-US" dirty="0"/>
          </a:p>
          <a:p>
            <a:r>
              <a:rPr lang="en-US" dirty="0" smtClean="0"/>
              <a:t>You are to look at them and answer the questions as best you can.</a:t>
            </a:r>
          </a:p>
          <a:p>
            <a:endParaRPr lang="en-US" dirty="0"/>
          </a:p>
          <a:p>
            <a:r>
              <a:rPr lang="en-US" dirty="0" smtClean="0"/>
              <a:t>After we read and do today’s exercise you are to go back and change your answers as needed.  This will be collected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6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Cartoon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3429000" cy="49377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1) What objects/people do you see in this picture?</a:t>
            </a:r>
          </a:p>
          <a:p>
            <a:endParaRPr lang="en-US" dirty="0" smtClean="0"/>
          </a:p>
          <a:p>
            <a:r>
              <a:rPr lang="en-US" dirty="0" smtClean="0"/>
              <a:t>2)  What is this image portraying?</a:t>
            </a:r>
          </a:p>
          <a:p>
            <a:endParaRPr lang="en-US" dirty="0" smtClean="0"/>
          </a:p>
          <a:p>
            <a:r>
              <a:rPr lang="en-US" dirty="0" smtClean="0"/>
              <a:t>3)  What does the image mean?</a:t>
            </a:r>
            <a:endParaRPr lang="en-US" dirty="0"/>
          </a:p>
        </p:txBody>
      </p:sp>
      <p:pic>
        <p:nvPicPr>
          <p:cNvPr id="93186" name="Picture 2" descr="http://www.pbs.org/wnet/historyofus/web14/features/see_it_now/images/1960.0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246159"/>
            <a:ext cx="5181600" cy="5611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Cartoon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3429000" cy="49377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1) What objects/people do you see in this picture?</a:t>
            </a:r>
          </a:p>
          <a:p>
            <a:endParaRPr lang="en-US" dirty="0" smtClean="0"/>
          </a:p>
          <a:p>
            <a:r>
              <a:rPr lang="en-US" dirty="0" smtClean="0"/>
              <a:t>2)  What is this image portraying?</a:t>
            </a:r>
          </a:p>
          <a:p>
            <a:endParaRPr lang="en-US" dirty="0" smtClean="0"/>
          </a:p>
          <a:p>
            <a:r>
              <a:rPr lang="en-US" dirty="0" smtClean="0"/>
              <a:t>3)  What does the image mean?</a:t>
            </a:r>
            <a:endParaRPr lang="en-US" dirty="0"/>
          </a:p>
        </p:txBody>
      </p:sp>
      <p:pic>
        <p:nvPicPr>
          <p:cNvPr id="1026" name="Picture 2" descr="http://www.c-span.org/uploadedImages/Content/Images/AHTV/CubanCrisis.gif?404=a404&amp;maxwidth=314&amp;watermark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371600"/>
            <a:ext cx="55626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351</TotalTime>
  <Words>370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Bookman Old Style</vt:lpstr>
      <vt:lpstr>Gill Sans MT</vt:lpstr>
      <vt:lpstr>Wingdings</vt:lpstr>
      <vt:lpstr>Wingdings 3</vt:lpstr>
      <vt:lpstr>Origin</vt:lpstr>
      <vt:lpstr>Analyze this Primary Source</vt:lpstr>
      <vt:lpstr>The Presidency of Kennedy</vt:lpstr>
      <vt:lpstr>Important Today</vt:lpstr>
      <vt:lpstr>Introducing John F. Kennedy</vt:lpstr>
      <vt:lpstr>Kennedy and the Cold War</vt:lpstr>
      <vt:lpstr>Space Race</vt:lpstr>
      <vt:lpstr>Political cartoons</vt:lpstr>
      <vt:lpstr>Political Cartoon analysis</vt:lpstr>
      <vt:lpstr>Political Cartoon analysis</vt:lpstr>
      <vt:lpstr>Political Cartoon analysis</vt:lpstr>
      <vt:lpstr>In your books starting on page 369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Presidency of Kennedy</dc:title>
  <dc:creator>mcdonaldd2</dc:creator>
  <cp:lastModifiedBy>Sacerdote, Kevin R.</cp:lastModifiedBy>
  <cp:revision>30</cp:revision>
  <dcterms:created xsi:type="dcterms:W3CDTF">2013-03-01T15:05:25Z</dcterms:created>
  <dcterms:modified xsi:type="dcterms:W3CDTF">2016-03-01T16:28:03Z</dcterms:modified>
</cp:coreProperties>
</file>